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5.png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1.png"/><Relationship Id="rId3" Type="http://schemas.openxmlformats.org/officeDocument/2006/relationships/image" Target="../media/image9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561590" y="1337945"/>
            <a:ext cx="628078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20" y="2053590"/>
            <a:ext cx="6372860" cy="254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16704</Words>
  <Application>WPS 演示</Application>
  <PresentationFormat>宽屏</PresentationFormat>
  <Paragraphs>1019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913</cp:revision>
  <dcterms:created xsi:type="dcterms:W3CDTF">2023-03-11T18:04:17Z</dcterms:created>
  <dcterms:modified xsi:type="dcterms:W3CDTF">2023-03-11T18:04:17Z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